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42062400" cy="42062400"/>
  <p:notesSz cx="7315200" cy="96012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9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BD25D-032C-4B93-8C0C-B6091F3EBDFF}" v="1" dt="2022-06-08T03:06:48.707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5" autoAdjust="0"/>
    <p:restoredTop sz="94660"/>
  </p:normalViewPr>
  <p:slideViewPr>
    <p:cSldViewPr snapToGrid="0">
      <p:cViewPr varScale="1">
        <p:scale>
          <a:sx n="27" d="100"/>
          <a:sy n="27" d="100"/>
        </p:scale>
        <p:origin x="355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1200150"/>
            <a:ext cx="32416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0" y="1265767"/>
            <a:ext cx="29794200" cy="321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134100" y="4585438"/>
            <a:ext cx="29794200" cy="106183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3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95375" y="7477760"/>
            <a:ext cx="12268200" cy="1557867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095375" y="9035627"/>
            <a:ext cx="12268200" cy="8763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375" y="19208496"/>
            <a:ext cx="12268200" cy="1557867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095375" y="20766363"/>
            <a:ext cx="12268200" cy="1161265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095375" y="33007300"/>
            <a:ext cx="12268200" cy="1557867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095375" y="34572956"/>
            <a:ext cx="12268200" cy="584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4897100" y="7477760"/>
            <a:ext cx="12268200" cy="1557867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4897100" y="9035627"/>
            <a:ext cx="12268200" cy="584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4897100" y="15267093"/>
            <a:ext cx="12268200" cy="78867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4897100" y="29988934"/>
            <a:ext cx="12268200" cy="2239433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4897100" y="33007300"/>
            <a:ext cx="12268200" cy="1557867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4897100" y="34572956"/>
            <a:ext cx="12268200" cy="584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8655010" y="7477760"/>
            <a:ext cx="12268200" cy="1557867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8655010" y="9035627"/>
            <a:ext cx="12268200" cy="9347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8655010" y="20236688"/>
            <a:ext cx="12268200" cy="9347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8655010" y="33007300"/>
            <a:ext cx="12268200" cy="1557867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7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8655010" y="34572956"/>
            <a:ext cx="12268200" cy="584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2062400" y="3261782"/>
            <a:ext cx="11928634" cy="38800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2890" rIns="262890" rtlCol="0" anchor="t"/>
          <a:lstStyle/>
          <a:p>
            <a:pPr lvl="0">
              <a:spcBef>
                <a:spcPts val="1150"/>
              </a:spcBef>
            </a:pPr>
            <a:r>
              <a:rPr sz="9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150"/>
              </a:spcBef>
            </a:pP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46” wide by 46” high. It’s designed to be printed on a large-format printer.</a:t>
            </a:r>
          </a:p>
          <a:p>
            <a:pPr lvl="0">
              <a:spcBef>
                <a:spcPts val="287"/>
              </a:spcBef>
            </a:pPr>
            <a:endParaRPr sz="57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150"/>
              </a:spcBef>
            </a:pPr>
            <a:r>
              <a:rPr sz="8433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150"/>
              </a:spcBef>
            </a:pP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325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325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300"/>
              </a:spcBef>
            </a:pP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300"/>
              </a:spcBef>
            </a:pP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300"/>
              </a:spcBef>
            </a:pP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325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32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325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325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786" userDrawn="1">
          <p15:clr>
            <a:srgbClr val="A4A3A4"/>
          </p15:clr>
        </p15:guide>
        <p15:guide id="2" pos="1771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2062400" cy="642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5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34100" y="1265767"/>
            <a:ext cx="29794200" cy="32130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7691967"/>
            <a:ext cx="29794200" cy="30193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41035447"/>
            <a:ext cx="94640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41035447"/>
            <a:ext cx="2094357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41035447"/>
            <a:ext cx="94640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206094" rtl="0" eaLnBrk="1" latinLnBrk="0" hangingPunct="1">
        <a:lnSpc>
          <a:spcPct val="90000"/>
        </a:lnSpc>
        <a:spcBef>
          <a:spcPct val="0"/>
        </a:spcBef>
        <a:buNone/>
        <a:defRPr sz="84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38135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1pPr>
      <a:lvl2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1051523" indent="-438135" algn="l" defTabSz="4206094" rtl="0" eaLnBrk="1" latinLnBrk="0" hangingPunct="1">
        <a:lnSpc>
          <a:spcPct val="100000"/>
        </a:lnSpc>
        <a:spcBef>
          <a:spcPts val="1150"/>
        </a:spcBef>
        <a:buClr>
          <a:schemeClr val="accent2"/>
        </a:buClr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047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094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141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187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234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281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328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375" algn="l" defTabSz="4206094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248" userDrawn="1">
          <p15:clr>
            <a:srgbClr val="A4A3A4"/>
          </p15:clr>
        </p15:guide>
        <p15:guide id="2" pos="690" userDrawn="1">
          <p15:clr>
            <a:srgbClr val="A4A3A4"/>
          </p15:clr>
        </p15:guide>
        <p15:guide id="3" pos="25806" userDrawn="1">
          <p15:clr>
            <a:srgbClr val="A4A3A4"/>
          </p15:clr>
        </p15:guide>
        <p15:guide id="4" pos="132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B474-0C12-D11B-776F-8E0F65E0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49" y="1569497"/>
            <a:ext cx="29794200" cy="240976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1A758-C3B3-EF80-2576-36358AB0870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134100" y="4427244"/>
            <a:ext cx="29794200" cy="796372"/>
          </a:xfrm>
        </p:spPr>
        <p:txBody>
          <a:bodyPr/>
          <a:lstStyle/>
          <a:p>
            <a:pPr algn="ctr"/>
            <a:r>
              <a:rPr lang="en-US" sz="5175" dirty="0"/>
              <a:t>Authors and Affiliations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DCC2E-C930-B23E-8821-EEC5A22B4A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9190" y="7477760"/>
            <a:ext cx="12268200" cy="15578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6B3E26-BEB1-BEFE-7FB0-06F9233F5F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95375" y="18914213"/>
            <a:ext cx="12268200" cy="15578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8" name="Content Placeholder 27" descr="A picture containing font, graphics, screenshot, text&#10;&#10;Description automatically generated">
            <a:extLst>
              <a:ext uri="{FF2B5EF4-FFF2-40B4-BE49-F238E27FC236}">
                <a16:creationId xmlns:a16="http://schemas.microsoft.com/office/drawing/2014/main" id="{2BB734EE-09E6-3EAF-892E-06C36A24FC3D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771" y="2710543"/>
            <a:ext cx="8832399" cy="2504249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C8E063-12FB-9188-1B5A-946689AAE8D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0D50F1D-EA63-E197-A74F-3456ABAD5F67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95FFC6-E67E-755C-11F7-C2AF3085CE4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5F8F6CE-C3EF-843B-E682-FCAA78352C4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4897100" y="9035627"/>
            <a:ext cx="12268200" cy="208567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A0616F6-6BC0-C1F7-D8DB-D84294D421E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4897100" y="30183809"/>
            <a:ext cx="12268200" cy="1168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75A6D82-6952-DDC8-C9F2-9135BDB1963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14869749" y="31548660"/>
            <a:ext cx="12268200" cy="88662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059E9CA-25E8-75C3-51D8-551B063E106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8705809" y="7477760"/>
            <a:ext cx="12312016" cy="1566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59071EB-1369-53C6-59AB-06B70EF3CF64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AEBAF82B-AA55-F1A6-D0D0-EB59207E9E80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28655010" y="19648861"/>
            <a:ext cx="12268200" cy="102435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7253E8F-FA67-1F9A-0B76-BA0E6175BC6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8655010" y="30237028"/>
            <a:ext cx="12268200" cy="1168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C1F6F76-75C7-CE80-B11B-ACBE2A9F88AB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8698827" y="31548660"/>
            <a:ext cx="12268200" cy="88662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8A15F701-419E-6786-85B8-501BE90525F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095375" y="20472080"/>
            <a:ext cx="12268200" cy="11923806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8016E4A3-BFBC-C2C2-CEAE-60B82D2EDBB7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518703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Replace This Text With Your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2015-06-07T14:32:16Z</dcterms:created>
  <dcterms:modified xsi:type="dcterms:W3CDTF">2023-05-11T17:00:38Z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